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3" r:id="rId14"/>
    <p:sldId id="288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9" r:id="rId29"/>
    <p:sldId id="286" r:id="rId30"/>
    <p:sldId id="287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F1"/>
    <a:srgbClr val="344529"/>
    <a:srgbClr val="2B3922"/>
    <a:srgbClr val="2E3722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95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7A3769-973A-471F-AE95-803ACD9DB45A}" type="datetime1">
              <a:rPr lang="it-IT" smtClean="0"/>
              <a:t>18/12/2020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B562AB-E890-432E-8086-3C35B5B6BC74}" type="datetime1">
              <a:rPr lang="it-IT" smtClean="0"/>
              <a:t>18/12/2020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B2AB89-642D-461B-88E3-BE7E49276E6D}" type="datetime1">
              <a:rPr lang="it-IT" smtClean="0"/>
              <a:t>18/12/2020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4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DF1C0-0F0C-4064-ABD6-C9C1782C86AE}" type="datetime1">
              <a:rPr lang="it-IT" smtClean="0"/>
              <a:t>18/12/2020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749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3424F-4FD0-4DEA-A244-2F5A83926123}" type="datetime1">
              <a:rPr lang="it-IT" smtClean="0"/>
              <a:t>18/12/2020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2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487A35-6EB2-4106-87BE-5998F37E93E7}" type="datetime1">
              <a:rPr lang="it-IT" smtClean="0"/>
              <a:t>18/12/2020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7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0A2449-0E6F-4EC8-9AF5-127FFF9E4F17}" type="datetime1">
              <a:rPr lang="it-IT" smtClean="0"/>
              <a:t>18/12/2020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ECC08F-3232-4266-A826-505EFF618F02}" type="datetime1">
              <a:rPr lang="it-IT" smtClean="0"/>
              <a:t>18/12/2020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5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t>18/12/2020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444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24F848B3-DD0C-4C86-9703-1DC7B521FCF8}" type="datetime1">
              <a:rPr lang="it-IT" smtClean="0"/>
              <a:t>18/12/2020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1CFEF3-F103-4E31-9572-24F0BC84FDFF}" type="datetime1">
              <a:rPr lang="it-IT" smtClean="0"/>
              <a:t>18/12/2020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4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8A8228F9-9C50-4094-9999-09A1682E91E0}" type="datetime1">
              <a:rPr lang="it-IT" smtClean="0"/>
              <a:t>18/12/2020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2527"/>
          <a:stretch/>
        </p:blipFill>
        <p:spPr>
          <a:xfrm>
            <a:off x="11" y="3307"/>
            <a:ext cx="12191979" cy="6857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0" y="183988"/>
            <a:ext cx="6092199" cy="1630907"/>
          </a:xfrm>
        </p:spPr>
        <p:txBody>
          <a:bodyPr rtlCol="0">
            <a:noAutofit/>
          </a:bodyPr>
          <a:lstStyle/>
          <a:p>
            <a:pPr rtl="0"/>
            <a:r>
              <a:rPr lang="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VETERINARY LABORATORY</a:t>
            </a:r>
            <a:br>
              <a:rPr lang="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" sz="3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LABORATOIRE VETERINAIRE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93" y="2090988"/>
            <a:ext cx="4775075" cy="559656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it" b="1" dirty="0">
                <a:solidFill>
                  <a:srgbClr val="FF0000"/>
                </a:solidFill>
              </a:rPr>
              <a:t>MOBILE UNIT / </a:t>
            </a:r>
            <a:r>
              <a:rPr lang="it" b="1" i="1" dirty="0">
                <a:solidFill>
                  <a:srgbClr val="FF0000"/>
                </a:solidFill>
              </a:rPr>
              <a:t>UNITE MOBILE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AC842-5F11-4C12-BC75-074BDA15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970306"/>
          </a:xfrm>
        </p:spPr>
        <p:txBody>
          <a:bodyPr>
            <a:normAutofit/>
          </a:bodyPr>
          <a:lstStyle/>
          <a:p>
            <a:pPr algn="ctr"/>
            <a:r>
              <a:rPr lang="fr-FR" sz="1800" b="1" dirty="0"/>
              <a:t>ENTRANCE DOOR INSTALLATION</a:t>
            </a:r>
            <a:br>
              <a:rPr lang="en-US" sz="1800" b="1" dirty="0"/>
            </a:br>
            <a:br>
              <a:rPr lang="it" sz="1800" b="1" i="1" dirty="0"/>
            </a:br>
            <a:r>
              <a:rPr lang="fr-FR" sz="1800" b="1" i="1" dirty="0"/>
              <a:t>INSTALLATION PORTE D’ENTREE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88E074-0576-43E4-BC98-A3D755D2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32FB50-A7CE-4044-86A5-DC20762B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976" y="1978025"/>
            <a:ext cx="5054600" cy="37909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8B70420-4436-40EC-98A7-B157BB27B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7182" y="2010621"/>
            <a:ext cx="5017349" cy="37630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65BD007-BC34-4F4B-A45C-3238B67E9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5585" y="2147781"/>
            <a:ext cx="5017348" cy="34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F2D6D2-48CE-484C-83BE-00D18B00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8509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PREPARATION OF THE SERVICE AREA -1</a:t>
            </a:r>
            <a:br>
              <a:rPr lang="en-US" sz="1800" b="1" dirty="0"/>
            </a:br>
            <a:br>
              <a:rPr lang="it" sz="1800" b="1" i="1" dirty="0"/>
            </a:br>
            <a:r>
              <a:rPr lang="fr-FR" sz="1800" b="1" i="1" dirty="0"/>
              <a:t>PRÉPARATION DE LA ZONE DE SERVICE -1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757CCC-BED7-4A9F-A4CD-0981601A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8C071F-A66A-43B9-A623-FB35CBAA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631" y="2164167"/>
            <a:ext cx="5071533" cy="35490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B72CDE-B9C5-41FF-89CC-F09397410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8157" y="1989444"/>
            <a:ext cx="5071534" cy="38036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175FDBC-A260-4ACE-A5E5-6647A56A6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1116" y="2024997"/>
            <a:ext cx="4976726" cy="37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2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C4F74-570A-44D2-89D5-54D615F6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7403"/>
            <a:ext cx="10058400" cy="99570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PREPARATION OF THE SERVICE AREA -2</a:t>
            </a:r>
            <a:br>
              <a:rPr lang="en-US" sz="1800" b="1" dirty="0"/>
            </a:br>
            <a:br>
              <a:rPr lang="it" sz="1800" b="1" i="1" dirty="0"/>
            </a:br>
            <a:r>
              <a:rPr lang="fr-FR" sz="1800" b="1" i="1" dirty="0"/>
              <a:t>PRÉPARATION DE LA ZONE DE SERVICE -2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8F136D-A643-4FE4-9188-E9A4A7DA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87F7E3-3D95-49D6-AA2B-13E9FCDB3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3513" y="2011362"/>
            <a:ext cx="5016500" cy="37623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2927F29-72F0-4FA3-9654-7F3CD3ACF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2362" y="2030172"/>
            <a:ext cx="5016501" cy="37623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E322442-1EFC-4C39-8A02-840D59013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384299"/>
            <a:ext cx="3575050" cy="50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5B2D0-4FBD-41AE-ACB9-EB7B956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8890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PREPARATION OF THE SERVICE AREA -3</a:t>
            </a:r>
            <a:br>
              <a:rPr lang="en-US" sz="1800" b="1" dirty="0"/>
            </a:br>
            <a:br>
              <a:rPr lang="it" sz="1800" b="1" i="1" dirty="0"/>
            </a:br>
            <a:r>
              <a:rPr lang="fr-FR" sz="1800" b="1" i="1" dirty="0"/>
              <a:t>PRÉPARATION DE LA ZONE DE SERVICE -3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6AEFB3-F14E-4A0B-9ABF-D7AD8993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632E96-A5CA-41B5-B00E-6F2FB8697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542" y="2046164"/>
            <a:ext cx="4976727" cy="37325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A54D6A9-2E58-46E2-A37E-C11B4B9D8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1272" y="2046164"/>
            <a:ext cx="4976727" cy="37325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E6BE8F8-6D80-4A52-AE96-9F4DC292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7450" y="2079799"/>
            <a:ext cx="4976728" cy="36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1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30C1C-4244-44A0-9929-BB8DDB84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973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PREPARATION OF TANKS </a:t>
            </a:r>
            <a:br>
              <a:rPr lang="en-US" sz="1800" b="1" dirty="0"/>
            </a:br>
            <a:br>
              <a:rPr lang="en-US" sz="1800" b="1" dirty="0"/>
            </a:br>
            <a:r>
              <a:rPr lang="fr-FR" sz="1800" b="1" i="1" dirty="0"/>
              <a:t>PRÉPARATION ET POSE DES RÉSERVOIRS</a:t>
            </a:r>
            <a:endParaRPr lang="it-IT" sz="18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99CFC10-03A1-4A37-9905-D95D83BD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8" y="1846263"/>
            <a:ext cx="3018930" cy="4022725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1DC21D-C4E1-4794-A1C9-EFF3374F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A407C18-0C3E-4391-A770-9CEF8F3FC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3" y="1832849"/>
            <a:ext cx="3444249" cy="458946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143761C-0014-4D8D-AD6B-1372AC675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2" y="1768316"/>
            <a:ext cx="3729538" cy="46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3F0A2-0A53-4C92-8424-93E36205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5503"/>
            <a:ext cx="10058400" cy="91950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LAYING OF TANKS – 1</a:t>
            </a:r>
            <a:br>
              <a:rPr lang="en-US" sz="1800" b="1" dirty="0"/>
            </a:br>
            <a:br>
              <a:rPr lang="en-US" sz="1800" b="1" dirty="0"/>
            </a:br>
            <a:r>
              <a:rPr lang="fr-FR" sz="1800" b="1" i="1" dirty="0"/>
              <a:t>POSE DES RÉSERVOIRS -1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C93B5-D02C-4ECC-9320-F221A49A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5DE52B-1334-46CB-A0ED-36FA31F21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1987" y="1995945"/>
            <a:ext cx="5047488" cy="37856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1DAFFEE-5DED-444C-8D0E-AE0BB919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2547" y="2105913"/>
            <a:ext cx="5047490" cy="354228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367175B-2131-4A7E-9778-55405A618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0011" y="2032380"/>
            <a:ext cx="4976727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2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9730A-8177-4843-A60A-3FB85697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9456"/>
            <a:ext cx="10058400" cy="116484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LAYING OF TANKS - 2</a:t>
            </a:r>
            <a:br>
              <a:rPr lang="en-US" sz="1800" b="1" dirty="0"/>
            </a:br>
            <a:br>
              <a:rPr lang="en-US" sz="1800" b="1" dirty="0"/>
            </a:br>
            <a:r>
              <a:rPr lang="fr-FR" sz="1800" b="1" i="1" dirty="0"/>
              <a:t>POSE DES RÉSERVOIRS -2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C14632-C678-4C41-850D-7AEEF329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9A0180-7B72-49AF-9738-736B11AE8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6511" y="2135186"/>
            <a:ext cx="5054600" cy="35528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80FD24E-0555-4C95-8C8B-2EE79CD63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052" y="2018664"/>
            <a:ext cx="5054600" cy="37909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9CA4CCC-E793-4F0C-B19C-59B311F12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1563" y="2135187"/>
            <a:ext cx="5016501" cy="35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82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BF380-55EB-444A-9339-3E53581D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96900"/>
            <a:ext cx="10058400" cy="88140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LAYING OF TANKS - 3</a:t>
            </a:r>
            <a:br>
              <a:rPr lang="en-US" sz="1800" b="1" dirty="0"/>
            </a:br>
            <a:br>
              <a:rPr lang="en-US" sz="1800" b="1" dirty="0"/>
            </a:br>
            <a:r>
              <a:rPr lang="fr-FR" sz="1800" b="1" i="1" dirty="0"/>
              <a:t>POSE DES RÉSERVOIRS -3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D43E92-D670-45B5-9E4B-106B5D16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BA91BB-E5EE-490D-9BB4-A8AFE2E8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6" y="1746250"/>
            <a:ext cx="5527916" cy="46545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6B8B81-C05C-4A62-A906-78DE60981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80" y="1746250"/>
            <a:ext cx="556769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118BB-3138-491F-937E-ACC431F8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9525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LABORATORY ROOM ELECTRICAL SYSTEM</a:t>
            </a:r>
            <a:br>
              <a:rPr lang="en-US" sz="1800" b="1" dirty="0"/>
            </a:br>
            <a:br>
              <a:rPr lang="en-US" sz="1800" b="1" dirty="0"/>
            </a:br>
            <a:r>
              <a:rPr lang="fr-FR" sz="1800" b="1" i="1" dirty="0"/>
              <a:t>SYSTÈME ÉLECTRIQUE DU LOCAL LABORATOIRE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9789F-6AA1-47FB-ABF1-C6B274FC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293A41-F0DF-4214-B8A1-420511AC4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460500"/>
            <a:ext cx="112141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1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A3CFA-337B-4AA2-A6D6-31915E63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927100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LABORATORY ROOM FLOOR LAYING -1 </a:t>
            </a:r>
            <a:br>
              <a:rPr lang="it-IT" sz="1800" b="1" dirty="0"/>
            </a:br>
            <a:br>
              <a:rPr lang="it-IT" sz="1800" b="1" dirty="0"/>
            </a:br>
            <a:r>
              <a:rPr lang="fr-FR" sz="1800" b="1" i="1" dirty="0"/>
              <a:t>AMÉNAGEMENT DU SOL DU LOCAL LABORATOIRE – 1 </a:t>
            </a:r>
            <a:endParaRPr lang="it-IT" sz="1800" b="1" i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0B44D0-20C4-42A0-97F5-BC9D8011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7DA028-377B-40F2-85A9-8A994785C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927" y="2111375"/>
            <a:ext cx="5054601" cy="36004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DD006D7-A486-4065-9571-E6B356ABB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4" y="1384298"/>
            <a:ext cx="3790952" cy="505460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06D2668-D5E0-421F-8FDE-5602E4AEE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1384298"/>
            <a:ext cx="3790952" cy="50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1801"/>
            <a:ext cx="10058400" cy="932206"/>
          </a:xfrm>
        </p:spPr>
        <p:txBody>
          <a:bodyPr rtlCol="0">
            <a:normAutofit/>
          </a:bodyPr>
          <a:lstStyle/>
          <a:p>
            <a:pPr algn="ctr" rtl="0"/>
            <a:r>
              <a:rPr lang="it" sz="1800" b="1" dirty="0"/>
              <a:t>START OF THE WORK</a:t>
            </a:r>
            <a:br>
              <a:rPr lang="it" sz="1800" dirty="0"/>
            </a:br>
            <a:br>
              <a:rPr lang="it" sz="1800" dirty="0"/>
            </a:br>
            <a:r>
              <a:rPr lang="it" sz="1800" b="1" i="1" dirty="0"/>
              <a:t>DEMARRAGE DU TRAVAIL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095F157-4AF6-4FC3-ABDC-38E1E1F51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568450"/>
            <a:ext cx="5410199" cy="485774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8111CB5-796D-4AF2-89FD-A644E7EFC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635124"/>
            <a:ext cx="5867399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452E99-1290-4DA2-ACB3-FE6AD502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817906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LABORATORY ROOM FLOOR LAYING -2 </a:t>
            </a:r>
            <a:br>
              <a:rPr lang="it-IT" sz="1800" b="1" dirty="0"/>
            </a:br>
            <a:br>
              <a:rPr lang="it-IT" sz="1800" b="1" dirty="0"/>
            </a:br>
            <a:r>
              <a:rPr lang="fr-FR" sz="1800" b="1" i="1" dirty="0"/>
              <a:t>AMÉNAGEMENT DU SOL DU LOCAL LABORATOIRE – 2 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456C66-0980-4A99-9620-6BF854DF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DEC788-6C0D-4E4E-B3B4-A0BC3835C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275106"/>
            <a:ext cx="3676650" cy="51731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50E3339-BF93-4A91-8C84-2990C038C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31" y="1275106"/>
            <a:ext cx="3676651" cy="512569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896FFA0-3AB9-4662-ADAD-6DC34E050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12" y="1275106"/>
            <a:ext cx="3776937" cy="51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22A26-DC80-4CE9-ABF9-4B3E0595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016000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LABORATORY ROOM FLOOR LAYING -3 </a:t>
            </a:r>
            <a:br>
              <a:rPr lang="it-IT" sz="1800" b="1" dirty="0"/>
            </a:br>
            <a:br>
              <a:rPr lang="it-IT" sz="1800" b="1" dirty="0"/>
            </a:br>
            <a:r>
              <a:rPr lang="fr-FR" sz="1800" b="1" i="1" dirty="0"/>
              <a:t>AMÉNAGEMENT DU SOL DU LOCAL LABORATOIRE – 3 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51C4B1-6658-4F0C-8EC4-ECEE7D27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A36373-891C-4592-9519-8C1D51200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8163" y="1943938"/>
            <a:ext cx="4954675" cy="401320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D5563AA-4E54-4FAD-82CA-27A6673D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192" y="2046164"/>
            <a:ext cx="4976727" cy="37325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E09CD4B-D448-46D1-8218-2EC5E5686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6" t="2133" r="41512" b="-2133"/>
          <a:stretch/>
        </p:blipFill>
        <p:spPr>
          <a:xfrm>
            <a:off x="4157366" y="1424072"/>
            <a:ext cx="3506456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9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F78F-257F-40AB-974D-785647C4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8733"/>
            <a:ext cx="10058400" cy="729006"/>
          </a:xfrm>
        </p:spPr>
        <p:txBody>
          <a:bodyPr>
            <a:normAutofit/>
          </a:bodyPr>
          <a:lstStyle/>
          <a:p>
            <a:pPr algn="ctr"/>
            <a:r>
              <a:rPr lang="it-IT" sz="1500" b="1" dirty="0"/>
              <a:t>ASEPTIC WASHBASIN INSTALLATION</a:t>
            </a:r>
            <a:br>
              <a:rPr lang="it-IT" sz="1500" b="1" i="1" dirty="0"/>
            </a:br>
            <a:br>
              <a:rPr lang="it-IT" sz="1500" b="1" i="1" dirty="0"/>
            </a:br>
            <a:r>
              <a:rPr lang="it-IT" sz="1500" b="1" i="1" dirty="0" err="1"/>
              <a:t>INSTALLATION</a:t>
            </a:r>
            <a:r>
              <a:rPr lang="it-IT" sz="1500" b="1" i="1" dirty="0"/>
              <a:t> DE LAVABO ASEPTIQUE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AE0A38-C2F9-448D-8B2B-300365E3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8B73B9-473A-42A4-B28B-091433901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0760" y="2001308"/>
            <a:ext cx="5037667" cy="37782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ECCEB39-8E36-4355-9DA9-8EC6507C0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304396"/>
            <a:ext cx="733425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21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40F0C8-C7A3-4172-A945-CA2E7CB2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116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INTERNAL LABORATORY PREPARATION - 1</a:t>
            </a:r>
            <a:br>
              <a:rPr lang="it-IT" sz="1800" b="1" i="1" dirty="0"/>
            </a:br>
            <a:br>
              <a:rPr lang="it-IT" sz="1800" b="1" i="1" dirty="0"/>
            </a:br>
            <a:r>
              <a:rPr lang="it-IT" sz="1800" b="1" i="1" dirty="0"/>
              <a:t>PRÉPARATION AU LABORATOIRE INTERNE- 1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ED0963-2B6D-4EDA-A7B0-834F6420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9DD3FD-9B6A-45A3-A8FE-2C57260C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9"/>
          <a:stretch/>
        </p:blipFill>
        <p:spPr>
          <a:xfrm>
            <a:off x="439406" y="1852764"/>
            <a:ext cx="4615194" cy="45815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82CA0DA-CEDB-45FF-9B64-86D676EF6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824341"/>
            <a:ext cx="6545594" cy="46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EC6A9-28F4-4441-BA40-2F30485D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927100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INTERNAL LABORATORY PREPARATION - 2</a:t>
            </a:r>
            <a:br>
              <a:rPr lang="it-IT" sz="1800" b="1" i="1" dirty="0"/>
            </a:br>
            <a:br>
              <a:rPr lang="it-IT" sz="1800" b="1" i="1" dirty="0"/>
            </a:br>
            <a:r>
              <a:rPr lang="it-IT" sz="1800" b="1" i="1" dirty="0"/>
              <a:t>PRÉPARATION AU LABORATOIRE INTERNE- 2</a:t>
            </a:r>
            <a:endParaRPr lang="it-IT" sz="18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D1B8E82-44CD-4798-9109-815898E08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1" y="1317057"/>
            <a:ext cx="7214659" cy="5083743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D5AF88-09E0-483E-878F-DF22A1F7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1ADA4D-7DF2-48F6-AF8F-B90FF4C08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2217" y="1970619"/>
            <a:ext cx="5063066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C81DD-4376-4AD3-8656-5267D329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2803"/>
            <a:ext cx="10058400" cy="944906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INTERNAL LABORATORY PREPARATION - 3</a:t>
            </a:r>
            <a:br>
              <a:rPr lang="it-IT" sz="1800" b="1" i="1" dirty="0"/>
            </a:br>
            <a:br>
              <a:rPr lang="it-IT" sz="1800" b="1" i="1" dirty="0"/>
            </a:br>
            <a:r>
              <a:rPr lang="it-IT" sz="1800" b="1" i="1" dirty="0"/>
              <a:t>PRÉPARATION AU LABORATOIRE INTERNE- 3</a:t>
            </a:r>
            <a:endParaRPr lang="it-IT" sz="18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AB5AB89-0E11-4EF8-BEAD-58B87CD61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2" y="1946960"/>
            <a:ext cx="4936069" cy="4020406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501792-A9E0-4EC3-9700-53102CBE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26DB112-2A0D-4D1F-8643-FC144765B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64356"/>
            <a:ext cx="7068406" cy="49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756-4CD5-4FCC-9469-4821FB0A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016000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GENERATOR SET INSTALLATION -1</a:t>
            </a:r>
            <a:br>
              <a:rPr lang="it-IT" sz="1800" dirty="0"/>
            </a:br>
            <a:br>
              <a:rPr lang="it-IT" sz="1800" b="1" i="1" dirty="0"/>
            </a:br>
            <a:r>
              <a:rPr lang="it-IT" sz="1800" b="1" i="1" dirty="0"/>
              <a:t>INSTALLATION DU GROUPE ÉLECTROGÈNE - 1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B57FAC-C69C-473A-B696-11820E10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8E13E3F-819C-4FD6-9094-E1B0E81AC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1" y="1448446"/>
            <a:ext cx="6929105" cy="495235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9A0CC79-3783-4B76-A502-19BEFF3F4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3533" y="1909235"/>
            <a:ext cx="4995333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0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B9BEF-70B7-4C21-9ECF-BA0BA877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457200"/>
            <a:ext cx="10058400" cy="868706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GENERATOR SET INSTALLATION -2</a:t>
            </a:r>
            <a:br>
              <a:rPr lang="it-IT" sz="1800" dirty="0"/>
            </a:br>
            <a:br>
              <a:rPr lang="it-IT" sz="1800" b="1" i="1" dirty="0"/>
            </a:br>
            <a:r>
              <a:rPr lang="it-IT" sz="1800" b="1" i="1" dirty="0"/>
              <a:t>INSTALLATION DU GROUPE ÉLECTROGÈNE - 2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E2DC9C-4D6F-4AA0-A8AB-2CBF1AD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FA3E3E-55A6-46D8-A39A-D16A786D7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5" y="1499447"/>
            <a:ext cx="6498339" cy="490135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AA8F5A-6E95-439D-B338-560C9BDE0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1009" y="1482087"/>
            <a:ext cx="4587226" cy="47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3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7B221-1B4F-4DE1-8064-D71EF0FD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990600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/>
              <a:t>GENERATOR SET INSTALLATION -2</a:t>
            </a:r>
            <a:br>
              <a:rPr lang="it-IT" sz="1800" dirty="0"/>
            </a:br>
            <a:br>
              <a:rPr lang="it-IT" sz="1800" b="1" i="1" dirty="0"/>
            </a:br>
            <a:r>
              <a:rPr lang="it-IT" sz="1800" b="1" i="1" dirty="0"/>
              <a:t>INSTALLATION DU GROUPE ÉLECTROGÈNE - 2</a:t>
            </a:r>
            <a:endParaRPr lang="it-IT" sz="18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AD45725-D82D-4EED-8530-AFE710890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4597" y="2150400"/>
            <a:ext cx="4973902" cy="3568702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92D82C-0966-42F4-9F30-6B53FAB6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60C92CC-9783-434B-8A73-B9C52E0D8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3065" y="2069537"/>
            <a:ext cx="4973903" cy="37304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7929467-D878-4861-9646-D30479996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907" y="2055975"/>
            <a:ext cx="4973901" cy="3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9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36D88-668D-4410-A826-EC730907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93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INTERNAL PREPARATION AND SOUND PROOFING  OF THE SERVICE ROOM</a:t>
            </a:r>
            <a:br>
              <a:rPr lang="en-US" sz="1800" b="1" dirty="0"/>
            </a:br>
            <a:br>
              <a:rPr lang="en-US" sz="1800" b="1" dirty="0"/>
            </a:br>
            <a:r>
              <a:rPr lang="fr-FR" sz="1800" b="1" dirty="0"/>
              <a:t>INSTALLATION INTÉRNE ET INSONORISATION DE LA SALLE DE SERVICE</a:t>
            </a:r>
            <a:br>
              <a:rPr lang="en-US" sz="1800" b="1" dirty="0"/>
            </a:br>
            <a:endParaRPr lang="it-IT" sz="1800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30A2DA-3D30-4EFF-9BAD-7A9240B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2EF930-4AA9-43FF-BCA9-4FF6008C9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7761" y="2018242"/>
            <a:ext cx="5139269" cy="36258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0D86CF-6974-486C-BEF7-6B1A4583B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-2526" r="-931" b="25826"/>
          <a:stretch/>
        </p:blipFill>
        <p:spPr>
          <a:xfrm rot="5400000">
            <a:off x="3382226" y="2206225"/>
            <a:ext cx="5139270" cy="34251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7487B1D-1C92-495D-9D11-17849B417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4825" y="1741157"/>
            <a:ext cx="5099449" cy="41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B6C20-BF29-4904-91AC-1C95C697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it" sz="1800" b="1" dirty="0"/>
              <a:t>FLOOR PREPARATION</a:t>
            </a:r>
            <a:br>
              <a:rPr lang="it" sz="1800" dirty="0"/>
            </a:br>
            <a:br>
              <a:rPr lang="it" sz="1800" dirty="0"/>
            </a:br>
            <a:r>
              <a:rPr lang="it" sz="1800" b="1" i="1" dirty="0"/>
              <a:t>PREPARATION DU SOL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623725-169A-4A57-99B5-1EB096FA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EB6E2A-32F7-419A-ACD3-9639E787B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7367" y="2215092"/>
            <a:ext cx="4783667" cy="35877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8EC2B70-2C8F-4D05-A9C6-411BE82D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583266"/>
            <a:ext cx="3937000" cy="48175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E00EC70-9CE6-404B-BC70-A2E2F3F13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6904" y="2185457"/>
            <a:ext cx="4817534" cy="36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6B920-1799-4B84-BBFA-E722C871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413753"/>
            <a:ext cx="10058400" cy="98300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CONSTRUCTION AND INSTALLATION OF THE SERVICE  LOCAL DOOR AND STAIRCASE</a:t>
            </a:r>
            <a:br>
              <a:rPr lang="en-US" sz="1800" b="1" dirty="0"/>
            </a:br>
            <a:br>
              <a:rPr lang="en-US" sz="1800" b="1" dirty="0"/>
            </a:br>
            <a:r>
              <a:rPr lang="fr-FR" sz="1800" b="1" dirty="0"/>
              <a:t>CONSTRUCTION ET INSTALLATION DE LA PORTE DU LOCAL DE SERVICE ET DE L'ESCALIER</a:t>
            </a:r>
            <a:endParaRPr lang="it-IT" sz="1800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A684FF-2DC5-494E-882C-28282181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D0D9471-58FC-4BCC-A27B-04E6DD03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696" y="2181106"/>
            <a:ext cx="5004042" cy="34353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BA56B8D-4008-497A-ABDA-8223E7AC6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4091" y="2104092"/>
            <a:ext cx="5004041" cy="358937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670CDE6-9B46-4395-B57F-4B7E14062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91" y="1396759"/>
            <a:ext cx="3894159" cy="50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E2714-BB8F-4D9B-8B5E-722E94F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9491"/>
            <a:ext cx="10058400" cy="10541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LOADING THE UNIT ON THE TRUCK -1 </a:t>
            </a:r>
            <a:br>
              <a:rPr lang="en-US" sz="1800" b="1" dirty="0"/>
            </a:br>
            <a:br>
              <a:rPr lang="en-US" sz="1800" b="1" i="1" dirty="0"/>
            </a:br>
            <a:r>
              <a:rPr lang="fr-FR" sz="1800" b="1" i="1" dirty="0"/>
              <a:t>CHARGEMENT DE L'UNITÉ SUR LE CAMION -1</a:t>
            </a:r>
            <a:br>
              <a:rPr lang="en-US" sz="1800" b="1" dirty="0"/>
            </a:br>
            <a:endParaRPr lang="it-IT" sz="1800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B9CCF3-1AC0-4333-878F-CD06C69E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0B8AEE-535E-42FD-A2D5-9F1FC496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3" y="1713591"/>
            <a:ext cx="4898897" cy="46872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A687C21-F983-489C-B28F-9B3071FBB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1713591"/>
            <a:ext cx="6245097" cy="46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39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D6A2D-56D6-4DB7-A279-55874807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7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LOADING THE UNIT ON THE TRUCK -2 </a:t>
            </a:r>
            <a:br>
              <a:rPr lang="en-US" sz="1800" b="1" dirty="0"/>
            </a:br>
            <a:br>
              <a:rPr lang="en-US" sz="1800" b="1" i="1" dirty="0"/>
            </a:br>
            <a:r>
              <a:rPr lang="fr-FR" sz="1800" b="1" i="1" dirty="0"/>
              <a:t>CHARGEMENT DE L'UNITÉ SUR LE CAMION -2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152EF-9255-4AC3-B474-79045B2C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33BB7A-5814-406B-B6B2-6AD66FA5F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4" y="1590889"/>
            <a:ext cx="4175176" cy="48860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6DA371B-F98E-41A2-AF0B-9CE6D9776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1" y="1586643"/>
            <a:ext cx="6854876" cy="48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87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A1C13-FFB7-4498-90C3-C39F90EA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12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LOADING THE UNIT ON THE TRUCK -3 </a:t>
            </a:r>
            <a:br>
              <a:rPr lang="en-US" sz="1800" b="1" dirty="0"/>
            </a:br>
            <a:br>
              <a:rPr lang="en-US" sz="1800" b="1" i="1" dirty="0"/>
            </a:br>
            <a:r>
              <a:rPr lang="fr-FR" sz="1800" b="1" i="1" dirty="0"/>
              <a:t>CHARGEMENT DE L'UNITÉ SUR LE CAMION -3</a:t>
            </a:r>
            <a:br>
              <a:rPr lang="en-US" sz="1800" b="1" dirty="0"/>
            </a:b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EDCC5B-7C68-4E15-B243-8174C23F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73CEC4-3D29-41CB-BA4E-3823C5AA8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3" y="1537763"/>
            <a:ext cx="7015058" cy="49159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2945492-ED36-4FDF-852F-52343C30F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1" y="1555052"/>
            <a:ext cx="4035296" cy="48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5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1D912-B427-4FEA-87B5-78FB8E13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PREPARATION OF THE INTERNAL INSULATION PANELS</a:t>
            </a:r>
            <a:br>
              <a:rPr lang="en-US" sz="1800" b="1" dirty="0"/>
            </a:br>
            <a:br>
              <a:rPr lang="en-US" sz="1800" b="1" dirty="0"/>
            </a:br>
            <a:r>
              <a:rPr lang="it" sz="1800" b="1" i="1" dirty="0"/>
              <a:t>DES PANNEAUX ISOLANTS INTERNES</a:t>
            </a:r>
            <a:endParaRPr lang="it-IT" sz="1800" b="1" i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A79D23-78A8-4C33-A2E9-7EFAA4BB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B619800-3075-486D-9E4F-3C6F63B65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994"/>
            <a:ext cx="5950408" cy="44628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FDFA54C-F243-4266-9355-35B3A3DE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92" y="1937994"/>
            <a:ext cx="5950408" cy="44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63672-5CCE-46B7-86B4-AE5A4DC9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3250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PREPARATION AND LAYING OF THE INTERNAL INSULATION PANELS</a:t>
            </a:r>
            <a:br>
              <a:rPr lang="en-US" sz="1800" b="1" dirty="0"/>
            </a:br>
            <a:br>
              <a:rPr lang="it" sz="1800" b="1" i="1" dirty="0"/>
            </a:br>
            <a:r>
              <a:rPr lang="it" sz="1800" b="1" i="1" dirty="0"/>
              <a:t>PREPARATION ET POSE DES PANNEAUX ISOLANTS INTERNES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EC4674-4392-4EBC-BBB7-87335EEE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035682-5065-4C76-83C6-043AFD39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25" y="1498600"/>
            <a:ext cx="3678950" cy="4902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BD31AC-2851-49DD-B3CB-F1AB152EB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09" y="1498600"/>
            <a:ext cx="3678949" cy="4902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C36F157-EC5E-4A07-B6B6-7CF8E3A75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6034" y="2114528"/>
            <a:ext cx="4922199" cy="36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5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19CB3E-03A3-47AB-BA0B-6F238B2B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0795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FLOOR PREPARATION AND LAYING INSULATING PANELS- 1</a:t>
            </a:r>
            <a:br>
              <a:rPr lang="en-US" sz="1800" b="1" dirty="0"/>
            </a:br>
            <a:br>
              <a:rPr lang="it" sz="1800" b="1" i="1" dirty="0"/>
            </a:br>
            <a:r>
              <a:rPr lang="fr-FR" sz="1800" b="1" i="1" dirty="0"/>
              <a:t>PRÉPARATION DU SOL ET POSE DE PANNEAUX ISOLANTS - 1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C03856-B662-442A-A3FC-4F8415DF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D0A2EB-CA6C-4026-BC41-9E0CC6F1C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2" y="1536700"/>
            <a:ext cx="3650357" cy="48641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0CE27FE-E668-4DBC-9034-5147ABAB9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1" y="1536700"/>
            <a:ext cx="3650357" cy="486410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40F6954-F7DF-4758-9B3A-134515DEE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3605" y="2331407"/>
            <a:ext cx="4864098" cy="32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7B6547-39FD-4CFE-B968-EC906E42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429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FLOOR PREPARATION AND LAYING INSULATING PANELS- 2</a:t>
            </a:r>
            <a:br>
              <a:rPr lang="en-US" sz="1800" b="1" dirty="0"/>
            </a:br>
            <a:br>
              <a:rPr lang="it" sz="1800" b="1" i="1" dirty="0"/>
            </a:br>
            <a:r>
              <a:rPr lang="fr-FR" sz="1800" b="1" i="1" dirty="0"/>
              <a:t>PRÉPARATION DU SOL ET POSE DE PANNEAUX ISOLANTS - 2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430D63-3119-41E9-87B9-6A0369FE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5D8FF8-8CEE-4AC2-A096-22A6386E8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9083" y="2269941"/>
            <a:ext cx="4876800" cy="34381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C67FC9-0ED8-4B8F-B5A8-3D4AF369C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5672" y="2295131"/>
            <a:ext cx="4876800" cy="333454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9180A5-72FB-4DC0-A499-F2FF0D820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4739" y="1895632"/>
            <a:ext cx="4903433" cy="41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55375-8E70-45A8-8D9C-6D5F2097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2394"/>
            <a:ext cx="10058400" cy="135130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SERVICE LOCAL  PREPARATION</a:t>
            </a:r>
            <a:br>
              <a:rPr lang="en-US" sz="1800" b="1" dirty="0"/>
            </a:br>
            <a:br>
              <a:rPr lang="it" sz="1800" b="1" i="1" dirty="0"/>
            </a:br>
            <a:r>
              <a:rPr lang="fr-FR" sz="1800" b="1" i="1" dirty="0"/>
              <a:t>PRÉPARATION DU LOCAL SERVICE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D9A8BB-F243-4083-B49E-93B57460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B34D78E-71BC-4009-83BB-296A312D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82938"/>
            <a:ext cx="4279903" cy="491913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770471D-1340-4F37-8862-313CF9B2D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6" y="1482938"/>
            <a:ext cx="6887657" cy="49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6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D38F33-1123-41BA-8607-9745F100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071906"/>
          </a:xfrm>
        </p:spPr>
        <p:txBody>
          <a:bodyPr>
            <a:normAutofit/>
          </a:bodyPr>
          <a:lstStyle/>
          <a:p>
            <a:pPr algn="ctr"/>
            <a:r>
              <a:rPr lang="fr-FR" sz="1800" b="1" dirty="0"/>
              <a:t>AIR CONDITIONER INSTALLATION</a:t>
            </a:r>
            <a:br>
              <a:rPr lang="en-US" sz="1800" b="1" dirty="0"/>
            </a:br>
            <a:br>
              <a:rPr lang="it" sz="1800" b="1" i="1" dirty="0"/>
            </a:br>
            <a:r>
              <a:rPr lang="fr-FR" sz="1800" b="1" i="1" dirty="0"/>
              <a:t>INSTALLATION CLIMATISEUR</a:t>
            </a:r>
            <a:endParaRPr lang="it-IT" sz="1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16846D-2A4C-4201-A9D5-998C4C45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t>18/12/2020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0257B8-03A9-43B6-95E8-DA6F050C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22" y="1529106"/>
            <a:ext cx="3653771" cy="48686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49B09F6-3FD1-4451-9BB3-46BF3CADB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0153" y="2135024"/>
            <a:ext cx="4871694" cy="36537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4D2BD96-1D42-4084-B58D-32A6749B8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604" y="2129094"/>
            <a:ext cx="4895413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94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491</Words>
  <Application>Microsoft Office PowerPoint</Application>
  <PresentationFormat>Widescreen</PresentationFormat>
  <Paragraphs>65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Arial Black</vt:lpstr>
      <vt:lpstr>Calibri</vt:lpstr>
      <vt:lpstr>Calibri Light</vt:lpstr>
      <vt:lpstr>Retrospettivo</vt:lpstr>
      <vt:lpstr>VETERINARY LABORATORY  LABORATOIRE VETERINAIRE</vt:lpstr>
      <vt:lpstr>START OF THE WORK  DEMARRAGE DU TRAVAIL</vt:lpstr>
      <vt:lpstr>FLOOR PREPARATION  PREPARATION DU SOL</vt:lpstr>
      <vt:lpstr>PREPARATION OF THE INTERNAL INSULATION PANELS  DES PANNEAUX ISOLANTS INTERNES</vt:lpstr>
      <vt:lpstr>PREPARATION AND LAYING OF THE INTERNAL INSULATION PANELS  PREPARATION ET POSE DES PANNEAUX ISOLANTS INTERNES</vt:lpstr>
      <vt:lpstr>FLOOR PREPARATION AND LAYING INSULATING PANELS- 1  PRÉPARATION DU SOL ET POSE DE PANNEAUX ISOLANTS - 1</vt:lpstr>
      <vt:lpstr>FLOOR PREPARATION AND LAYING INSULATING PANELS- 2  PRÉPARATION DU SOL ET POSE DE PANNEAUX ISOLANTS - 2</vt:lpstr>
      <vt:lpstr>SERVICE LOCAL  PREPARATION  PRÉPARATION DU LOCAL SERVICE</vt:lpstr>
      <vt:lpstr>AIR CONDITIONER INSTALLATION  INSTALLATION CLIMATISEUR</vt:lpstr>
      <vt:lpstr>ENTRANCE DOOR INSTALLATION  INSTALLATION PORTE D’ENTREE</vt:lpstr>
      <vt:lpstr>PREPARATION OF THE SERVICE AREA -1  PRÉPARATION DE LA ZONE DE SERVICE -1</vt:lpstr>
      <vt:lpstr>PREPARATION OF THE SERVICE AREA -2  PRÉPARATION DE LA ZONE DE SERVICE -2</vt:lpstr>
      <vt:lpstr>PREPARATION OF THE SERVICE AREA -3  PRÉPARATION DE LA ZONE DE SERVICE -3</vt:lpstr>
      <vt:lpstr>PREPARATION OF TANKS   PRÉPARATION ET POSE DES RÉSERVOIRS</vt:lpstr>
      <vt:lpstr>LAYING OF TANKS – 1  POSE DES RÉSERVOIRS -1</vt:lpstr>
      <vt:lpstr>LAYING OF TANKS - 2  POSE DES RÉSERVOIRS -2</vt:lpstr>
      <vt:lpstr>LAYING OF TANKS - 3  POSE DES RÉSERVOIRS -3</vt:lpstr>
      <vt:lpstr>LABORATORY ROOM ELECTRICAL SYSTEM  SYSTÈME ÉLECTRIQUE DU LOCAL LABORATOIRE</vt:lpstr>
      <vt:lpstr>LABORATORY ROOM FLOOR LAYING -1   AMÉNAGEMENT DU SOL DU LOCAL LABORATOIRE – 1 </vt:lpstr>
      <vt:lpstr>LABORATORY ROOM FLOOR LAYING -2   AMÉNAGEMENT DU SOL DU LOCAL LABORATOIRE – 2 </vt:lpstr>
      <vt:lpstr>LABORATORY ROOM FLOOR LAYING -3   AMÉNAGEMENT DU SOL DU LOCAL LABORATOIRE – 3 </vt:lpstr>
      <vt:lpstr>ASEPTIC WASHBASIN INSTALLATION  INSTALLATION DE LAVABO ASEPTIQUE</vt:lpstr>
      <vt:lpstr>INTERNAL LABORATORY PREPARATION - 1  PRÉPARATION AU LABORATOIRE INTERNE- 1</vt:lpstr>
      <vt:lpstr>INTERNAL LABORATORY PREPARATION - 2  PRÉPARATION AU LABORATOIRE INTERNE- 2</vt:lpstr>
      <vt:lpstr>INTERNAL LABORATORY PREPARATION - 3  PRÉPARATION AU LABORATOIRE INTERNE- 3</vt:lpstr>
      <vt:lpstr>GENERATOR SET INSTALLATION -1  INSTALLATION DU GROUPE ÉLECTROGÈNE - 1</vt:lpstr>
      <vt:lpstr>GENERATOR SET INSTALLATION -2  INSTALLATION DU GROUPE ÉLECTROGÈNE - 2</vt:lpstr>
      <vt:lpstr>GENERATOR SET INSTALLATION -2  INSTALLATION DU GROUPE ÉLECTROGÈNE - 2</vt:lpstr>
      <vt:lpstr>INTERNAL PREPARATION AND SOUND PROOFING  OF THE SERVICE ROOM  INSTALLATION INTÉRNE ET INSONORISATION DE LA SALLE DE SERVICE </vt:lpstr>
      <vt:lpstr>CONSTRUCTION AND INSTALLATION OF THE SERVICE  LOCAL DOOR AND STAIRCASE  CONSTRUCTION ET INSTALLATION DE LA PORTE DU LOCAL DE SERVICE ET DE L'ESCALIER</vt:lpstr>
      <vt:lpstr>LOADING THE UNIT ON THE TRUCK -1   CHARGEMENT DE L'UNITÉ SUR LE CAMION -1 </vt:lpstr>
      <vt:lpstr>LOADING THE UNIT ON THE TRUCK -2   CHARGEMENT DE L'UNITÉ SUR LE CAMION -2</vt:lpstr>
      <vt:lpstr>LOADING THE UNIT ON THE TRUCK -3   CHARGEMENT DE L'UNITÉ SUR LE CAMION -3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LABORATORY  LABORATOIRE VETERINAIRE</dc:title>
  <dc:creator>Marketing1</dc:creator>
  <cp:lastModifiedBy>Marketing1</cp:lastModifiedBy>
  <cp:revision>26</cp:revision>
  <dcterms:created xsi:type="dcterms:W3CDTF">2020-12-18T14:33:00Z</dcterms:created>
  <dcterms:modified xsi:type="dcterms:W3CDTF">2020-12-19T09:39:40Z</dcterms:modified>
</cp:coreProperties>
</file>